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72" r:id="rId2"/>
    <p:sldId id="473" r:id="rId3"/>
    <p:sldId id="474" r:id="rId4"/>
    <p:sldId id="475" r:id="rId5"/>
    <p:sldId id="476" r:id="rId6"/>
    <p:sldId id="477" r:id="rId7"/>
    <p:sldId id="478" r:id="rId8"/>
    <p:sldId id="479" r:id="rId9"/>
    <p:sldId id="480" r:id="rId10"/>
    <p:sldId id="481" r:id="rId11"/>
    <p:sldId id="482" r:id="rId12"/>
    <p:sldId id="483" r:id="rId13"/>
    <p:sldId id="484" r:id="rId14"/>
    <p:sldId id="485" r:id="rId1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4611-3C96-5216-3711-D49480539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0F344-C0BB-2360-784A-1D04BF557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4AF0A-DE9D-C4D0-C8F5-2B386FEE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71560-C37D-6F1C-9641-FDDA9344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9FAAF-938A-27A8-C595-96C6B205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967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29EC-DC39-7704-AE73-561B1D25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99547-8B53-94F1-B8FB-099168183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BAE16-72E6-EDD9-0715-DA7D67737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98E8B-67ED-8068-7F96-34C20780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F2B0F-DEAC-7571-2EE8-7F085DC0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118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12B8D-C7A7-3847-BEB7-AE7FF724C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8F45C-8EF1-8DAE-6854-5A02FA94F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AA10F-69CC-B39F-5755-DCAF12E7F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3C913-1ACB-AC24-D3E2-4736D0D41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D6354-A26A-1CE0-C8E5-441708FA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436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619D-E25D-6C2D-AE91-078F0EBF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C643-3D84-060D-4844-20CEFF73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4802F-1631-5295-207E-3E136636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3B374-93B9-AB5B-4F17-5430F810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AD094-D01B-3F9E-EE99-950AEAE5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550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9152-8B62-22A7-60DC-0EE92D782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65702-D168-37B0-9353-C7A21CCBE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CC6DA-55D6-5690-8D87-7A341823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7E439-DBA3-2FC6-5992-950A1F96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252CE-B3A3-08E7-45DB-8D331DBD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992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A681-63F2-B277-75A6-152E2D95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22AE5-DE98-E0D8-58D1-1935BE82D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FF8B7-D27F-731B-51CC-26D70164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F129E-BB63-394C-76C4-627434FA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5D9C0-252A-23FC-97D3-07AD80E6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0591D-82BC-6A2C-767C-1F78F3DD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495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B682-EB75-DEBD-51D4-7731BA4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DC2CE-339C-C9D4-DB21-C097B5975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90299-1D0E-97F5-1680-9CC997CB0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53246-796B-37DD-2216-030020967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03463-013B-7B7A-3257-674EBBF22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81686A-4932-A4BE-C5A9-F46475FB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8E3FE-F28E-585D-79AA-A75447CE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69167-F026-A390-59DF-4060B870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067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7CAF-CF64-9A3C-8398-2ABAD7FD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33965-0AEB-55D9-A246-154C8B4C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10FC6-E481-1E7A-D169-EA213260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8ECDB-CBFD-0EE9-FF03-93BA998C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702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8D9C0-0519-D393-91B3-51DF6F68E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1ACFE2-CBCD-C314-DE7B-8EFFF954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E76B9-6F9C-5D14-13CD-BA57FE43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668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CBC2-0950-98B5-9378-5B81F08EC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037C5-48C7-F53A-787C-EBE6FA94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99FC4-A412-FBC0-7FC2-9A8133ED9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6518C-EF59-F49C-2E6E-83774CC9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3C087-D954-0D92-9049-ACDBCE11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D7266-B629-ED82-5D15-1B2DDD75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03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6E6D-08AE-5E1A-F3BA-CA1977B0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9A632-4363-8838-891E-0713BACD7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81E57-8045-9027-F53E-1F3EFD1F1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7E194-E6B3-4C65-1DC8-462E635E6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85393-A486-E5C5-D903-2EC7BD69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FB886-36E2-1640-152D-3A7E76B0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891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601AD-808E-9567-C843-37BBBCE4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08595-6775-5A58-7CA9-6B38045EB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83944-EAA1-E72C-281D-A32882358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68399-3DF5-4C41-B5CB-D5189D93B4A2}" type="datetimeFigureOut">
              <a:rPr lang="en-CN" smtClean="0"/>
              <a:t>2023/3/31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B1A50-0415-7560-B7C2-01D72BDDB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545B-CC48-8191-6489-0086FD379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5060B-D106-9A41-949D-AC964DCEC1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95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0C1BD4-BDAF-F783-4B69-524B7B45040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368306"/>
            <a:ext cx="7772400" cy="41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93EBBB7-17CA-BBA6-0309-91C0388189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2005028-C773-2F3A-2E8E-09AD8161DE2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06E6FC4D-D8E5-EDE3-AE8D-7BA9282BB34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6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B4954-AEB1-B016-A0AD-0E4A4279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743"/>
            <a:ext cx="7772400" cy="65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8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7C03F-F50E-42C5-3A29-9FEFE8DB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85"/>
            <a:ext cx="7772400" cy="66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90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F92BB-E492-0CE7-D395-37EE2B786E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93633"/>
            <a:ext cx="7772400" cy="5670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240CB-7454-82F7-EF3D-AB8EA3D10CF0}"/>
              </a:ext>
            </a:extLst>
          </p:cNvPr>
          <p:cNvSpPr txBox="1"/>
          <p:nvPr/>
        </p:nvSpPr>
        <p:spPr>
          <a:xfrm>
            <a:off x="2209800" y="95202"/>
            <a:ext cx="415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 #4.6 Translator API (Translator)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915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C5F0C4-BA07-E204-3C31-CD9017B526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248609"/>
            <a:ext cx="7772400" cy="43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FDDFBD-B343-9D99-56CD-DB9CDF48C6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246921"/>
            <a:ext cx="7772400" cy="436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1ACCF4-768A-B354-46FA-3DAB96F614E4}"/>
              </a:ext>
            </a:extLst>
          </p:cNvPr>
          <p:cNvSpPr txBox="1"/>
          <p:nvPr/>
        </p:nvSpPr>
        <p:spPr>
          <a:xfrm>
            <a:off x="2429435" y="582706"/>
            <a:ext cx="461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 #4.10 Azure Cognitive Services LUIS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7700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C38CBB-98E6-A209-3B2A-BA8FB1EA25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262555"/>
            <a:ext cx="7772400" cy="43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6A33F-0E03-B6FD-5957-C375D80986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263544"/>
            <a:ext cx="7772400" cy="433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F7FB22-B279-7E65-6946-D722540788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260322"/>
            <a:ext cx="7772400" cy="43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2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C9A35F-B99A-4CC3-A007-FB5E4E9102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256771"/>
            <a:ext cx="7772400" cy="43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0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8557643-C21B-EC3D-4132-E78E32D821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91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Macintosh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francis</dc:creator>
  <cp:lastModifiedBy>chen francis</cp:lastModifiedBy>
  <cp:revision>2</cp:revision>
  <dcterms:created xsi:type="dcterms:W3CDTF">2023-04-01T03:34:03Z</dcterms:created>
  <dcterms:modified xsi:type="dcterms:W3CDTF">2023-04-01T03:34:58Z</dcterms:modified>
</cp:coreProperties>
</file>